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Пичугина Регина 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Республиканской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конференции исследовательских краеведческих работ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Жить, помня о корнях своих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«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одословие»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Елисеева Екатерина Ивановна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416" y="6300192"/>
            <a:ext cx="1196752" cy="117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225</TotalTime>
  <Words>46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29</cp:revision>
  <dcterms:created xsi:type="dcterms:W3CDTF">2021-04-28T10:57:26Z</dcterms:created>
  <dcterms:modified xsi:type="dcterms:W3CDTF">2022-03-28T13:13:09Z</dcterms:modified>
</cp:coreProperties>
</file>